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9" r:id="rId2"/>
    <p:sldId id="257" r:id="rId3"/>
    <p:sldId id="265" r:id="rId4"/>
    <p:sldId id="260" r:id="rId5"/>
    <p:sldId id="258" r:id="rId6"/>
    <p:sldId id="256" r:id="rId7"/>
    <p:sldId id="264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C1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0279A-260B-495A-9F5E-D8E4AFFBB2E5}" type="datetimeFigureOut">
              <a:rPr lang="en-GB" smtClean="0"/>
              <a:t>29/09/2016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AA2B9-1360-4A57-B178-25F41706EF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113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D91D-EC46-4063-8524-E002D6B7046D}" type="datetimeFigureOut">
              <a:rPr lang="en-GB" smtClean="0"/>
              <a:t>29/09/2016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D4CE-EA69-4043-86FA-29748805FF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55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D91D-EC46-4063-8524-E002D6B7046D}" type="datetimeFigureOut">
              <a:rPr lang="en-GB" smtClean="0"/>
              <a:t>29/09/2016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D4CE-EA69-4043-86FA-29748805FF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322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D91D-EC46-4063-8524-E002D6B7046D}" type="datetimeFigureOut">
              <a:rPr lang="en-GB" smtClean="0"/>
              <a:t>29/09/2016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D4CE-EA69-4043-86FA-29748805FF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328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D91D-EC46-4063-8524-E002D6B7046D}" type="datetimeFigureOut">
              <a:rPr lang="en-GB" smtClean="0"/>
              <a:t>29/09/2016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D4CE-EA69-4043-86FA-29748805FF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31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D91D-EC46-4063-8524-E002D6B7046D}" type="datetimeFigureOut">
              <a:rPr lang="en-GB" smtClean="0"/>
              <a:t>29/09/2016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D4CE-EA69-4043-86FA-29748805FF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29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D91D-EC46-4063-8524-E002D6B7046D}" type="datetimeFigureOut">
              <a:rPr lang="en-GB" smtClean="0"/>
              <a:t>29/09/2016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D4CE-EA69-4043-86FA-29748805FF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85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D91D-EC46-4063-8524-E002D6B7046D}" type="datetimeFigureOut">
              <a:rPr lang="en-GB" smtClean="0"/>
              <a:t>29/09/2016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D4CE-EA69-4043-86FA-29748805FF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750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D91D-EC46-4063-8524-E002D6B7046D}" type="datetimeFigureOut">
              <a:rPr lang="en-GB" smtClean="0"/>
              <a:t>29/09/2016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D4CE-EA69-4043-86FA-29748805FF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112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D91D-EC46-4063-8524-E002D6B7046D}" type="datetimeFigureOut">
              <a:rPr lang="en-GB" smtClean="0"/>
              <a:t>29/09/2016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D4CE-EA69-4043-86FA-29748805FF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169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D91D-EC46-4063-8524-E002D6B7046D}" type="datetimeFigureOut">
              <a:rPr lang="en-GB" smtClean="0"/>
              <a:t>29/09/2016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D4CE-EA69-4043-86FA-29748805FF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68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D91D-EC46-4063-8524-E002D6B7046D}" type="datetimeFigureOut">
              <a:rPr lang="en-GB" smtClean="0"/>
              <a:t>29/09/2016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FD4CE-EA69-4043-86FA-29748805FF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46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5D91D-EC46-4063-8524-E002D6B7046D}" type="datetimeFigureOut">
              <a:rPr lang="en-GB" smtClean="0"/>
              <a:t>29/09/2016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FD4CE-EA69-4043-86FA-29748805FF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41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www.youtube.com/embed/q0yvs6RJVVY" TargetMode="External"/><Relationship Id="rId1" Type="http://schemas.openxmlformats.org/officeDocument/2006/relationships/video" Target="https://www.youtube.com/embed/vV9vH2pz614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radar.com/news/gaming/the-tech-that-built-an-empire-how-rockstar-created-the-world-of-gta-5-1181281" TargetMode="External"/><Relationship Id="rId2" Type="http://schemas.openxmlformats.org/officeDocument/2006/relationships/hyperlink" Target="https://web.archive.org/web/20080517013929/http:/naturalmotion.com/files/nm_rockstar_200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k.ign.com/articles/2009/07/15/the-10-best-game-engines-of-this-genera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530"/>
            <a:ext cx="12192000" cy="68885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81754" y="101355"/>
            <a:ext cx="8346830" cy="1021740"/>
          </a:xfrm>
        </p:spPr>
        <p:txBody>
          <a:bodyPr/>
          <a:lstStyle/>
          <a:p>
            <a:r>
              <a:rPr lang="en-GB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Dead Redemption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50012" y="2202719"/>
            <a:ext cx="5128849" cy="769083"/>
          </a:xfrm>
        </p:spPr>
        <p:txBody>
          <a:bodyPr/>
          <a:lstStyle/>
          <a:p>
            <a:r>
              <a:rPr lang="en-GB" sz="4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R.A.G.E ENGINE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149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1311" y="22549"/>
            <a:ext cx="5969744" cy="1023188"/>
          </a:xfrm>
        </p:spPr>
        <p:txBody>
          <a:bodyPr/>
          <a:lstStyle/>
          <a:p>
            <a:r>
              <a:rPr lang="en-GB" b="1" u="sng" dirty="0">
                <a:latin typeface="Century" panose="02040604050505020304" pitchFamily="18" charset="0"/>
              </a:rPr>
              <a:t>Red Dead Redemption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4602"/>
            <a:ext cx="15924977" cy="87010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" y="263601"/>
            <a:ext cx="10515600" cy="3714039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77" y="-60068"/>
            <a:ext cx="4986020" cy="28046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77" y="2865093"/>
            <a:ext cx="5130608" cy="35229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0172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5" y="1747838"/>
            <a:ext cx="2800350" cy="1400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1747838"/>
            <a:ext cx="2543175" cy="14166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58" y="314325"/>
            <a:ext cx="2555567" cy="1433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4" y="314325"/>
            <a:ext cx="2800351" cy="1431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084" y="4680338"/>
            <a:ext cx="3342195" cy="1879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79" y="4680339"/>
            <a:ext cx="3342196" cy="18799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00" y="4979559"/>
            <a:ext cx="3325869" cy="15869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00" y="3164466"/>
            <a:ext cx="3325869" cy="185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45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20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319846" y="1832015"/>
            <a:ext cx="63465" cy="5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6519" y="-7619"/>
            <a:ext cx="3513992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R.A.G.E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0608" y="2882417"/>
            <a:ext cx="4865077" cy="247209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-Multiplatform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-Initially evolved from the Angel Game Engine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-Never began as an engine, beginning simply as a few components – Rendering engine, Physics engine </a:t>
            </a:r>
            <a:r>
              <a:rPr lang="en-GB" dirty="0" err="1">
                <a:solidFill>
                  <a:schemeClr val="bg1"/>
                </a:solidFill>
              </a:rPr>
              <a:t>etc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-Integrated 3</a:t>
            </a:r>
            <a:r>
              <a:rPr lang="en-GB" baseline="30000" dirty="0">
                <a:solidFill>
                  <a:schemeClr val="bg1"/>
                </a:solidFill>
              </a:rPr>
              <a:t>rd</a:t>
            </a:r>
            <a:r>
              <a:rPr lang="en-GB" dirty="0">
                <a:solidFill>
                  <a:schemeClr val="bg1"/>
                </a:solidFill>
              </a:rPr>
              <a:t> party </a:t>
            </a:r>
            <a:r>
              <a:rPr lang="en-GB" dirty="0" err="1">
                <a:solidFill>
                  <a:schemeClr val="bg1"/>
                </a:solidFill>
              </a:rPr>
              <a:t>softwares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139" y="2268039"/>
            <a:ext cx="749138" cy="667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112" y="2191073"/>
            <a:ext cx="1114399" cy="1005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648" y="933547"/>
            <a:ext cx="929860" cy="92986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22277" y="525076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“RAGE's strengths are many. Its ability to handle large streaming worlds, complex A.I. arrangements, weather effects, fast network code and a multitude of gameplay styles will be obvious to anyone who has played GTA IV.”</a:t>
            </a:r>
          </a:p>
        </p:txBody>
      </p:sp>
    </p:spTree>
    <p:extLst>
      <p:ext uri="{BB962C8B-B14F-4D97-AF65-F5344CB8AC3E}">
        <p14:creationId xmlns:p14="http://schemas.microsoft.com/office/powerpoint/2010/main" val="3701980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134" y="2231963"/>
            <a:ext cx="9093729" cy="239407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80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R.A.G.E </a:t>
            </a:r>
            <a:br>
              <a:rPr lang="en-GB" sz="80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80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br>
              <a:rPr lang="en-GB" sz="80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80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Euphoria</a:t>
            </a:r>
          </a:p>
        </p:txBody>
      </p:sp>
    </p:spTree>
    <p:extLst>
      <p:ext uri="{BB962C8B-B14F-4D97-AF65-F5344CB8AC3E}">
        <p14:creationId xmlns:p14="http://schemas.microsoft.com/office/powerpoint/2010/main" val="105548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vV9vH2pz614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31530" y="2017225"/>
            <a:ext cx="5632939" cy="3168528"/>
          </a:xfrm>
          <a:prstGeom prst="rect">
            <a:avLst/>
          </a:prstGeom>
        </p:spPr>
      </p:pic>
      <p:pic>
        <p:nvPicPr>
          <p:cNvPr id="5" name="q0yvs6RJVVY"/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183923" y="2017225"/>
            <a:ext cx="5641731" cy="31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7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70752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536" y="2826909"/>
            <a:ext cx="4723749" cy="2657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536" y="169800"/>
            <a:ext cx="4723749" cy="26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192001" cy="6875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4457" y="1477109"/>
            <a:ext cx="7858500" cy="1107996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QUESTIONS?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7145" y="184582"/>
            <a:ext cx="5424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97753" y="4554415"/>
            <a:ext cx="5953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-Ross </a:t>
            </a:r>
            <a:r>
              <a:rPr lang="en-GB" sz="6000" dirty="0" err="1">
                <a:solidFill>
                  <a:schemeClr val="bg1"/>
                </a:solidFill>
              </a:rPr>
              <a:t>McRitchie</a:t>
            </a:r>
            <a:endParaRPr lang="en-GB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85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Party Partnerships for Natural Motion</a:t>
            </a:r>
            <a:endParaRPr lang="en-GB" sz="2000" dirty="0"/>
          </a:p>
          <a:p>
            <a:pPr marL="0" indent="0">
              <a:buNone/>
            </a:pPr>
            <a:r>
              <a:rPr lang="en-GB" sz="2000" dirty="0">
                <a:hlinkClick r:id="rId2"/>
              </a:rPr>
              <a:t>https://web.archive.org/web/20080517013929/http://naturalmotion.com/files/nm_rockstar_2007.pdf</a:t>
            </a:r>
            <a:endParaRPr lang="en-GB" dirty="0"/>
          </a:p>
          <a:p>
            <a:pPr marL="0" indent="0">
              <a:buNone/>
            </a:pPr>
            <a:r>
              <a:rPr lang="en-GB" sz="2000" dirty="0"/>
              <a:t>New tech for </a:t>
            </a:r>
            <a:r>
              <a:rPr lang="en-GB" sz="2000" dirty="0" err="1"/>
              <a:t>Gta</a:t>
            </a:r>
            <a:r>
              <a:rPr lang="en-GB" sz="2000" dirty="0"/>
              <a:t> V, including the engines beginnings</a:t>
            </a:r>
          </a:p>
          <a:p>
            <a:pPr marL="0" indent="0">
              <a:buNone/>
            </a:pPr>
            <a:r>
              <a:rPr lang="en-GB" sz="2000" dirty="0">
                <a:hlinkClick r:id="rId3"/>
              </a:rPr>
              <a:t>http://www.techradar.com/news/gaming/the-tech-that-built-an-empire-how-rockstar-created-the-world-of-gta-5-1181281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Rage engine line up by IGN</a:t>
            </a:r>
          </a:p>
          <a:p>
            <a:pPr marL="0" indent="0">
              <a:buNone/>
            </a:pPr>
            <a:r>
              <a:rPr lang="en-GB" sz="2000" dirty="0">
                <a:hlinkClick r:id="rId4"/>
              </a:rPr>
              <a:t>http://uk.ign.com/articles/2009/07/15/the-10-best-game-engines-of-this-generation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Images from Google Images/</a:t>
            </a:r>
            <a:r>
              <a:rPr lang="en-GB" sz="2000" dirty="0" err="1"/>
              <a:t>Rockstar</a:t>
            </a:r>
            <a:r>
              <a:rPr lang="en-GB" sz="2000" dirty="0"/>
              <a:t> </a:t>
            </a:r>
            <a:r>
              <a:rPr lang="en-GB" sz="2000" dirty="0" err="1"/>
              <a:t>Advertisments</a:t>
            </a:r>
            <a:endParaRPr lang="en-GB" sz="2000" dirty="0"/>
          </a:p>
          <a:p>
            <a:pPr marL="0" indent="0">
              <a:buNone/>
            </a:pPr>
            <a:r>
              <a:rPr lang="en-GB" sz="2000" dirty="0" err="1"/>
              <a:t>Rockstar</a:t>
            </a:r>
            <a:r>
              <a:rPr lang="en-GB" sz="2000" dirty="0"/>
              <a:t> advertisement videos from </a:t>
            </a:r>
            <a:r>
              <a:rPr lang="en-GB" sz="2000" dirty="0" err="1"/>
              <a:t>Youtube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868793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141</Words>
  <Application>Microsoft Office PowerPoint</Application>
  <PresentationFormat>Widescreen</PresentationFormat>
  <Paragraphs>23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Century</vt:lpstr>
      <vt:lpstr>Office Theme</vt:lpstr>
      <vt:lpstr>Red Dead Redemption</vt:lpstr>
      <vt:lpstr>Red Dead Redemption</vt:lpstr>
      <vt:lpstr>PowerPoint Presentation</vt:lpstr>
      <vt:lpstr>R.A.G.E Engine</vt:lpstr>
      <vt:lpstr>R.A.G.E  and  Euphoria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 McRitchie</dc:creator>
  <cp:lastModifiedBy>Ross McRitchie</cp:lastModifiedBy>
  <cp:revision>24</cp:revision>
  <dcterms:created xsi:type="dcterms:W3CDTF">2016-09-29T12:30:43Z</dcterms:created>
  <dcterms:modified xsi:type="dcterms:W3CDTF">2016-09-29T19:06:53Z</dcterms:modified>
</cp:coreProperties>
</file>